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78" r:id="rId3"/>
    <p:sldId id="259" r:id="rId4"/>
    <p:sldId id="261" r:id="rId5"/>
    <p:sldId id="260" r:id="rId6"/>
    <p:sldId id="256" r:id="rId7"/>
  </p:sldIdLst>
  <p:sldSz cx="12192000" cy="6858000"/>
  <p:notesSz cx="6858000" cy="9144000"/>
  <p:embeddedFontLst>
    <p:embeddedFont>
      <p:font typeface="DINPro-Black" panose="02000503030000020004" pitchFamily="50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888B64-DB85-41CE-94EE-5E1D5575D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FCC278-C142-4764-9F65-FF0D1F4C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DE6501-5BCD-4A52-82AF-D63DB628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E2B42-64C0-47C8-8513-95390DE2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3C48E6-6624-47D5-AC37-ED8DB501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77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CADD3-B2AF-4383-9A05-813D9152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F30FDC-8B93-42F5-A1E1-9767A5D6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AC51BE-08E2-4647-8BB3-F11C0B3B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EBA6E2-4C96-49BA-9E72-C5507E2F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CC5E97-D0FD-44C7-9A3F-F6B70DA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315F39-68D9-4911-B7E3-93EFC1257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448F5B-9535-4609-9AE7-606DB0FD3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8F281-E2E9-401C-B3F4-46550E6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CF0406-D547-4F5B-B286-FE9108C0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EF26AD-FB87-475E-AC4E-23AD52E4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25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FBCA68-54DF-47D2-B9D9-47DF40E4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F5014-CFB5-4BFA-9D96-47E79318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FBFB13-139D-4A9C-A14F-A09D87B7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7DF429-1CA8-44E7-A591-2A7CA85C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22176-AA58-4E6B-A104-0A7B0D5A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15B68-2010-48B9-BB53-C7427BE7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EE7F56-313B-497A-ACA6-A707953A3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42CC6A-531C-4E49-B994-FB1DABCA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2DD2BD-60F2-4C2E-8BEE-162BDA82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9DA65-324B-4BFB-B1B9-B7C88640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8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37C1C2-74B9-435B-8EA2-200C24B6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BA8C42-B019-401D-B168-51733837C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2F264F-DB9D-4BAF-819F-C38D3A077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6D4AD7-EA39-4FC3-A597-DE6DC51A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5A7C3D-A9F6-4B12-8D6E-82CE16FC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BABC4F-B2EC-495A-B414-A6A8B369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82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F2D2D-E693-4F5E-81C0-CDCB17B4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BA0EC8-B758-47D3-B45E-5349B0D4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981FDD-F75A-4506-B656-ED477CDC6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094C818-51BA-4991-8EC9-5BE224DE4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74B726A-3F29-41F9-8A01-513F7FAE5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F8144F-E81C-4BCC-B808-06F95746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E7DA152-D6ED-44A2-86B4-6CE9B22A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2F95CE-1B7B-436D-9627-F2EA94CA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78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41BFDB-D96B-4BBF-BA8F-C4E5FD20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CAA9B7-641F-4A6C-AC8A-154E88CE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16B19C-3207-4C74-9C36-EFD92761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446BF5-9B3B-4D95-BF82-8E12C2C4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00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29CD10-36E8-4654-910E-67B05125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60B11B-558F-45D2-907B-95F1E0D9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17AB4C-5CB8-4BAD-A011-9E812621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04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F7269-46BF-44FC-8B60-B6B6EF51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A98391-F289-4097-9D99-BC0EBA66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766E07-410C-4FC1-814F-984B2407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93741-F8BC-4178-B968-29F04451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12FFA9-443E-4FEE-9CAF-71B82A68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736372-C310-4278-A309-3362E5EF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06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8AEC8B-66E7-44A7-9EB5-DCE6F58C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D4B125-EEC8-45EB-90DB-35EA0C557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FB1198-2BB8-4DE6-8B6D-E8AEA2E38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109B93-CEE2-4B9F-AEFC-69B637F7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6640D8-20F2-440D-85B3-40D935FC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C56AC0-15BB-404F-B7BD-F04FCDB5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71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F4B676-4B0D-4763-ABD3-BE3554F7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9DD065-4BA7-4DD7-8C88-82E2CD07C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7CA984-52F3-4328-8408-347E8581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4F4A-F020-4016-85F3-F24EE705DE35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B0CE8F-A31E-4988-802E-B0C0AC69E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BABA00-5E17-4182-B765-261C0C043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B520-5CF5-43A7-A7C2-E1D5FC69C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0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7790" y="628153"/>
            <a:ext cx="11595556" cy="1956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200" b="1" dirty="0">
                <a:latin typeface="DINPro-Black" panose="02000503030000020004" pitchFamily="50" charset="0"/>
              </a:rPr>
              <a:t>Balla </a:t>
            </a:r>
            <a:r>
              <a:rPr lang="hu-HU" sz="4200" b="1" dirty="0" smtClean="0">
                <a:latin typeface="DINPro-Black" panose="02000503030000020004" pitchFamily="50" charset="0"/>
              </a:rPr>
              <a:t>Katalin</a:t>
            </a:r>
          </a:p>
          <a:p>
            <a:pPr algn="ctr"/>
            <a:r>
              <a:rPr lang="hu-HU" sz="3000" b="1" dirty="0">
                <a:latin typeface="DINPro-Black" panose="02000503030000020004" pitchFamily="50" charset="0"/>
              </a:rPr>
              <a:t>szakpolitikai ügyvivő Nagycsaládosok Egyesülete </a:t>
            </a:r>
            <a:r>
              <a:rPr lang="hu-HU" sz="3000" b="1" dirty="0" smtClean="0">
                <a:latin typeface="DINPro-Black" panose="02000503030000020004" pitchFamily="50" charset="0"/>
              </a:rPr>
              <a:t>– NOE</a:t>
            </a:r>
          </a:p>
          <a:p>
            <a:pPr algn="ctr"/>
            <a:r>
              <a:rPr lang="hu-HU" sz="4200" dirty="0">
                <a:latin typeface="DINPro-Black" panose="02000503030000020004" pitchFamily="50" charset="0"/>
                <a:cs typeface="Times New Roman" panose="02020603050405020304" pitchFamily="18" charset="0"/>
              </a:rPr>
              <a:t>A NOE bemutatása</a:t>
            </a:r>
            <a:endParaRPr lang="hu-HU" sz="4200" dirty="0">
              <a:latin typeface="DINPro-Black" panose="02000503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109"/>
            <a:ext cx="12192000" cy="81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s hand&#10;&#10;Description automatically generated">
            <a:extLst>
              <a:ext uri="{FF2B5EF4-FFF2-40B4-BE49-F238E27FC236}">
                <a16:creationId xmlns="" xmlns:a16="http://schemas.microsoft.com/office/drawing/2014/main" id="{93A03B06-3319-4728-8DBD-8A581865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B945FBD-7EB8-4586-A276-813EACEE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308971"/>
            <a:ext cx="9951041" cy="42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25D9D540-9D56-461E-BE67-69096C4BB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25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E6D66A-BA02-44EB-9541-55C322E4E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11302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/>
              <a:t>National </a:t>
            </a:r>
            <a:r>
              <a:rPr lang="hu-HU" sz="4800" b="1" dirty="0" err="1" smtClean="0"/>
              <a:t>Association</a:t>
            </a:r>
            <a:r>
              <a:rPr lang="hu-HU" sz="4800" b="1" dirty="0" smtClean="0"/>
              <a:t> of </a:t>
            </a:r>
            <a:r>
              <a:rPr lang="hu-HU" sz="4800" b="1" dirty="0" err="1" smtClean="0"/>
              <a:t>Large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Families</a:t>
            </a:r>
            <a:r>
              <a:rPr lang="hu-HU" sz="4800" b="1" dirty="0" smtClean="0"/>
              <a:t> (NOE)</a:t>
            </a:r>
            <a:br>
              <a:rPr lang="hu-HU" sz="4800" b="1" dirty="0" smtClean="0"/>
            </a:br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sz="3600" b="1" dirty="0" err="1" smtClean="0"/>
              <a:t>Thank</a:t>
            </a:r>
            <a:r>
              <a:rPr lang="hu-HU" sz="3600" b="1" dirty="0" smtClean="0"/>
              <a:t> </a:t>
            </a:r>
            <a:r>
              <a:rPr lang="hu-HU" sz="3600" b="1" dirty="0" err="1"/>
              <a:t>y</a:t>
            </a:r>
            <a:r>
              <a:rPr lang="hu-HU" sz="3600" b="1" dirty="0" err="1" smtClean="0"/>
              <a:t>ou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for</a:t>
            </a:r>
            <a:r>
              <a:rPr lang="hu-HU" sz="3600" b="1" dirty="0" smtClean="0"/>
              <a:t> </a:t>
            </a:r>
            <a:r>
              <a:rPr lang="hu-HU" sz="3600" b="1" dirty="0" err="1"/>
              <a:t>y</a:t>
            </a:r>
            <a:r>
              <a:rPr lang="hu-HU" sz="3600" b="1" dirty="0" err="1" smtClean="0"/>
              <a:t>our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Attention</a:t>
            </a:r>
            <a:r>
              <a:rPr lang="hu-HU" sz="3600" b="1" dirty="0" smtClean="0"/>
              <a:t>!</a:t>
            </a:r>
            <a:endParaRPr lang="hu-HU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8D0576-4355-4031-A5AD-2EEF5CA83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4" descr="A picture containing towel&#10;&#10;Description automatically generated">
            <a:extLst>
              <a:ext uri="{FF2B5EF4-FFF2-40B4-BE49-F238E27FC236}">
                <a16:creationId xmlns="" xmlns:a16="http://schemas.microsoft.com/office/drawing/2014/main" id="{FD8CA832-8BCE-4BC3-A0AC-9CD3219D2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8" y="3433665"/>
            <a:ext cx="10360034" cy="27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</Words>
  <Application>Microsoft Office PowerPoint</Application>
  <PresentationFormat>Szélesvásznú</PresentationFormat>
  <Paragraphs>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DINPro-Black</vt:lpstr>
      <vt:lpstr>Arial</vt:lpstr>
      <vt:lpstr>Calibri Light</vt:lpstr>
      <vt:lpstr>Calibri</vt:lpstr>
      <vt:lpstr>Times New Roman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National Association of Large Families (NOE) 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Family Friendly Municipalities in Hungary (past and present)</dc:title>
  <dc:creator>Katalin Balla</dc:creator>
  <cp:lastModifiedBy>Tibor Molnar</cp:lastModifiedBy>
  <cp:revision>8</cp:revision>
  <dcterms:created xsi:type="dcterms:W3CDTF">2019-12-14T21:34:37Z</dcterms:created>
  <dcterms:modified xsi:type="dcterms:W3CDTF">2020-11-09T15:51:35Z</dcterms:modified>
</cp:coreProperties>
</file>